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75" r:id="rId3"/>
    <p:sldId id="356" r:id="rId4"/>
    <p:sldId id="358" r:id="rId5"/>
    <p:sldId id="364" r:id="rId6"/>
    <p:sldId id="362" r:id="rId7"/>
    <p:sldId id="363" r:id="rId8"/>
    <p:sldId id="354" r:id="rId9"/>
  </p:sldIdLst>
  <p:sldSz cx="12192000" cy="6858000"/>
  <p:notesSz cx="6797675" cy="9926638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ShellHeavy" panose="00000700000000000000" pitchFamily="50" charset="0"/>
      <p:regular r:id="rId16"/>
      <p:bold r:id="rId17"/>
    </p:embeddedFont>
    <p:embeddedFont>
      <p:font typeface="ShellMedium" panose="00000600000000000000" pitchFamily="50" charset="0"/>
      <p:regular r:id="rId18"/>
    </p:embeddedFont>
  </p:embeddedFontLst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2442" autoAdjust="0"/>
  </p:normalViewPr>
  <p:slideViewPr>
    <p:cSldViewPr snapToGrid="0" snapToObjects="1" showGuides="1">
      <p:cViewPr varScale="1">
        <p:scale>
          <a:sx n="98" d="100"/>
          <a:sy n="98" d="100"/>
        </p:scale>
        <p:origin x="158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62" d="100"/>
          <a:sy n="62" d="100"/>
        </p:scale>
        <p:origin x="3240" y="67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88C09-A274-4C07-9395-CBE67C0DE912}" type="datetimeFigureOut">
              <a:rPr lang="en-GB" smtClean="0">
                <a:latin typeface="ShellMedium" panose="00000600000000000000" pitchFamily="50" charset="0"/>
              </a:rPr>
              <a:pPr/>
              <a:t>28/09/2023</a:t>
            </a:fld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005D9-1AAC-4E6D-B9B3-BB8CB4FD9D30}" type="slidenum">
              <a:rPr lang="en-GB" smtClean="0">
                <a:latin typeface="ShellMedium" panose="00000600000000000000" pitchFamily="50" charset="0"/>
              </a:rPr>
              <a:pPr/>
              <a:t>‹#›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973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Futura Medium" pitchFamily="2" charset="0"/>
              </a:defRPr>
            </a:lvl1pPr>
          </a:lstStyle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Futura Medium" pitchFamily="2" charset="0"/>
              </a:defRPr>
            </a:lvl1pPr>
          </a:lstStyle>
          <a:p>
            <a:fld id="{E8910CE4-810D-4C84-B7AD-48C304FEA169}" type="datetimeFigureOut">
              <a:rPr lang="en-GB" smtClean="0">
                <a:latin typeface="ShellMedium" panose="00000600000000000000" pitchFamily="50" charset="0"/>
              </a:rPr>
              <a:pPr/>
              <a:t>28/09/2023</a:t>
            </a:fld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Futura Medium" pitchFamily="2" charset="0"/>
              </a:defRPr>
            </a:lvl1pPr>
          </a:lstStyle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Futura Medium" pitchFamily="2" charset="0"/>
              </a:defRPr>
            </a:lvl1pPr>
          </a:lstStyle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‹#›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893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1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395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8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980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24"/>
            <a:ext cx="12193293" cy="68572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28" name="Rectangle 2"/>
          <p:cNvSpPr>
            <a:spLocks noGrp="1" noChangeArrowheads="1"/>
          </p:cNvSpPr>
          <p:nvPr userDrawn="1">
            <p:ph type="ctrTitle"/>
          </p:nvPr>
        </p:nvSpPr>
        <p:spPr>
          <a:xfrm>
            <a:off x="766800" y="2754403"/>
            <a:ext cx="9973373" cy="918000"/>
          </a:xfrm>
          <a:noFill/>
        </p:spPr>
        <p:txBody>
          <a:bodyPr lIns="0" tIns="0" rIns="0" anchor="b" anchorCtr="0"/>
          <a:lstStyle>
            <a:lvl1pPr>
              <a:lnSpc>
                <a:spcPct val="11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9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766800" y="3805856"/>
            <a:ext cx="9976548" cy="749808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32" name="Text Placeholder 3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66800" y="4832087"/>
            <a:ext cx="787112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33" name="Text Placeholder 31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66800" y="5083916"/>
            <a:ext cx="787112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 dirty="0"/>
              <a:t>Click to insert Role in Organisation</a:t>
            </a:r>
          </a:p>
        </p:txBody>
      </p:sp>
      <p:sp>
        <p:nvSpPr>
          <p:cNvPr id="24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5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8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3" name="TextBox 2" descr="CONFIDENTIAL_TAG_0xFFEE">
            <a:extLst>
              <a:ext uri="{FF2B5EF4-FFF2-40B4-BE49-F238E27FC236}">
                <a16:creationId xmlns:a16="http://schemas.microsoft.com/office/drawing/2014/main" id="{B6421A83-5481-0EC9-4EE0-C0175F27A977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4" pos="7357" userDrawn="1">
          <p15:clr>
            <a:srgbClr val="FBAE40"/>
          </p15:clr>
        </p15:guide>
        <p15:guide id="5" pos="1121" userDrawn="1">
          <p15:clr>
            <a:srgbClr val="FBAE40"/>
          </p15:clr>
        </p15:guide>
        <p15:guide id="6" orient="horz" pos="4074" userDrawn="1">
          <p15:clr>
            <a:srgbClr val="FBAE40"/>
          </p15:clr>
        </p15:guide>
        <p15:guide id="7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Hig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sz="2400" dirty="0" smtClean="0">
                <a:latin typeface="+mj-lt"/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3"/>
          </p:nvPr>
        </p:nvSpPr>
        <p:spPr>
          <a:xfrm>
            <a:off x="6472014" y="1686556"/>
            <a:ext cx="5207224" cy="4672970"/>
          </a:xfrm>
        </p:spPr>
        <p:txBody>
          <a:bodyPr/>
          <a:lstStyle>
            <a:lvl1pPr marL="0" indent="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400"/>
            </a:lvl1pPr>
            <a:lvl2pPr marL="176400" indent="-176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¢"/>
              <a:defRPr sz="1400"/>
            </a:lvl2pPr>
            <a:lvl3pPr marL="354200" indent="-1778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400"/>
            </a:lvl3pPr>
            <a:lvl4pPr marL="532000" indent="-1778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400"/>
            </a:lvl4pPr>
            <a:lvl5pPr marL="684400" indent="-152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5pPr>
            <a:lvl6pPr marL="824100" indent="-1397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tabLst/>
              <a:defRPr sz="11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765174" y="1686554"/>
            <a:ext cx="5211763" cy="4672971"/>
          </a:xfrm>
        </p:spPr>
        <p:txBody>
          <a:bodyPr/>
          <a:lstStyle>
            <a:lvl1pPr marL="0" indent="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400"/>
            </a:lvl1pPr>
            <a:lvl2pPr marL="176400" indent="-17640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¢"/>
              <a:defRPr sz="1400"/>
            </a:lvl2pPr>
            <a:lvl3pPr marL="354200" indent="-17780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400"/>
            </a:lvl3pPr>
            <a:lvl4pPr marL="532000" indent="-177800">
              <a:lnSpc>
                <a:spcPct val="140000"/>
              </a:lnSpc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400"/>
            </a:lvl4pPr>
            <a:lvl5pPr marL="684400" indent="-152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5pPr>
            <a:lvl6pPr marL="824100" indent="-1397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1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ABE657F6-11B6-058A-8918-64990BF686A5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5047384" y="0"/>
            <a:ext cx="7144616" cy="6857999"/>
          </a:xfrm>
          <a:custGeom>
            <a:avLst/>
            <a:gdLst>
              <a:gd name="connsiteX0" fmla="*/ 0 w 7141676"/>
              <a:gd name="connsiteY0" fmla="*/ 0 h 6316132"/>
              <a:gd name="connsiteX1" fmla="*/ 7141676 w 7141676"/>
              <a:gd name="connsiteY1" fmla="*/ 0 h 6316132"/>
              <a:gd name="connsiteX2" fmla="*/ 7141676 w 7141676"/>
              <a:gd name="connsiteY2" fmla="*/ 6316132 h 6316132"/>
              <a:gd name="connsiteX3" fmla="*/ 0 w 7141676"/>
              <a:gd name="connsiteY3" fmla="*/ 6316132 h 6316132"/>
              <a:gd name="connsiteX4" fmla="*/ 0 w 7141676"/>
              <a:gd name="connsiteY4" fmla="*/ 0 h 6316132"/>
              <a:gd name="connsiteX0" fmla="*/ 2940 w 7144616"/>
              <a:gd name="connsiteY0" fmla="*/ 0 h 6316132"/>
              <a:gd name="connsiteX1" fmla="*/ 7144616 w 7144616"/>
              <a:gd name="connsiteY1" fmla="*/ 0 h 6316132"/>
              <a:gd name="connsiteX2" fmla="*/ 7144616 w 7144616"/>
              <a:gd name="connsiteY2" fmla="*/ 6316132 h 6316132"/>
              <a:gd name="connsiteX3" fmla="*/ 2940 w 7144616"/>
              <a:gd name="connsiteY3" fmla="*/ 6316132 h 6316132"/>
              <a:gd name="connsiteX4" fmla="*/ 0 w 7144616"/>
              <a:gd name="connsiteY4" fmla="*/ 5779942 h 6316132"/>
              <a:gd name="connsiteX5" fmla="*/ 2940 w 7144616"/>
              <a:gd name="connsiteY5" fmla="*/ 0 h 6316132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2940 w 7144616"/>
              <a:gd name="connsiteY4" fmla="*/ 6316132 h 6316773"/>
              <a:gd name="connsiteX5" fmla="*/ 0 w 7144616"/>
              <a:gd name="connsiteY5" fmla="*/ 5779942 h 6316773"/>
              <a:gd name="connsiteX6" fmla="*/ 2940 w 7144616"/>
              <a:gd name="connsiteY6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7008"/>
              <a:gd name="connsiteX1" fmla="*/ 7144616 w 7144616"/>
              <a:gd name="connsiteY1" fmla="*/ 0 h 6317008"/>
              <a:gd name="connsiteX2" fmla="*/ 7144616 w 7144616"/>
              <a:gd name="connsiteY2" fmla="*/ 6316132 h 6317008"/>
              <a:gd name="connsiteX3" fmla="*/ 537870 w 7144616"/>
              <a:gd name="connsiteY3" fmla="*/ 6316773 h 6317008"/>
              <a:gd name="connsiteX4" fmla="*/ 0 w 7144616"/>
              <a:gd name="connsiteY4" fmla="*/ 5779942 h 6317008"/>
              <a:gd name="connsiteX5" fmla="*/ 2940 w 7144616"/>
              <a:gd name="connsiteY5" fmla="*/ 0 h 6317008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4616" h="6316773">
                <a:moveTo>
                  <a:pt x="2940" y="0"/>
                </a:moveTo>
                <a:lnTo>
                  <a:pt x="7144616" y="0"/>
                </a:lnTo>
                <a:lnTo>
                  <a:pt x="7144616" y="6316132"/>
                </a:lnTo>
                <a:lnTo>
                  <a:pt x="537870" y="6316773"/>
                </a:lnTo>
                <a:cubicBezTo>
                  <a:pt x="214457" y="6313295"/>
                  <a:pt x="5024" y="6140981"/>
                  <a:pt x="0" y="5779942"/>
                </a:cubicBezTo>
                <a:lnTo>
                  <a:pt x="2940" y="0"/>
                </a:ln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4425244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765175" y="1665286"/>
            <a:ext cx="3829404" cy="4694239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/>
            </a:lvl1pPr>
            <a:lvl2pPr marL="230400" indent="-230400"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/>
            </a:lvl2pPr>
            <a:lvl3pPr marL="459000" indent="-228600"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800"/>
            </a:lvl3pPr>
            <a:lvl4pPr marL="6876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800"/>
            </a:lvl4pPr>
            <a:lvl5pPr marL="890800" indent="-203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600"/>
            </a:lvl5pPr>
            <a:lvl6pPr marL="1043200" indent="-15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A10CABD4-2B64-4323-07EA-DDB0CAD0C2BC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2813743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65">
          <p15:clr>
            <a:srgbClr val="FBAE40"/>
          </p15:clr>
        </p15:guide>
        <p15:guide id="3" pos="391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51"/>
          <p:cNvSpPr>
            <a:spLocks noGrp="1"/>
          </p:cNvSpPr>
          <p:nvPr>
            <p:ph sz="quarter" idx="29" hasCustomPrompt="1"/>
          </p:nvPr>
        </p:nvSpPr>
        <p:spPr>
          <a:xfrm>
            <a:off x="509312" y="6201069"/>
            <a:ext cx="5543051" cy="158455"/>
          </a:xfrm>
        </p:spPr>
        <p:txBody>
          <a:bodyPr wrap="square">
            <a:noAutofit/>
          </a:bodyPr>
          <a:lstStyle>
            <a:lvl1pPr>
              <a:defRPr sz="9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edit source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7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noProof="0" dirty="0" smtClean="0"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0" name="Content Placeholder 51"/>
          <p:cNvSpPr>
            <a:spLocks noGrp="1"/>
          </p:cNvSpPr>
          <p:nvPr>
            <p:ph sz="quarter" idx="46" hasCustomPrompt="1"/>
          </p:nvPr>
        </p:nvSpPr>
        <p:spPr>
          <a:xfrm>
            <a:off x="508000" y="4116538"/>
            <a:ext cx="5468938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42" name="Chart Placeholder 16"/>
          <p:cNvSpPr>
            <a:spLocks noGrp="1"/>
          </p:cNvSpPr>
          <p:nvPr>
            <p:ph type="chart" sz="quarter" idx="47"/>
          </p:nvPr>
        </p:nvSpPr>
        <p:spPr>
          <a:xfrm>
            <a:off x="508000" y="4456229"/>
            <a:ext cx="5468938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100" name="Content Placeholder 51"/>
          <p:cNvSpPr>
            <a:spLocks noGrp="1"/>
          </p:cNvSpPr>
          <p:nvPr>
            <p:ph sz="quarter" idx="55" hasCustomPrompt="1"/>
          </p:nvPr>
        </p:nvSpPr>
        <p:spPr>
          <a:xfrm>
            <a:off x="508000" y="1780690"/>
            <a:ext cx="5468938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02" name="Chart Placeholder 16"/>
          <p:cNvSpPr>
            <a:spLocks noGrp="1"/>
          </p:cNvSpPr>
          <p:nvPr>
            <p:ph type="chart" sz="quarter" idx="56"/>
          </p:nvPr>
        </p:nvSpPr>
        <p:spPr>
          <a:xfrm>
            <a:off x="508000" y="2120382"/>
            <a:ext cx="5468938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105" name="Content Placeholder 51"/>
          <p:cNvSpPr>
            <a:spLocks noGrp="1"/>
          </p:cNvSpPr>
          <p:nvPr>
            <p:ph sz="quarter" idx="58" hasCustomPrompt="1"/>
          </p:nvPr>
        </p:nvSpPr>
        <p:spPr>
          <a:xfrm>
            <a:off x="6215063" y="4116538"/>
            <a:ext cx="54641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07" name="Chart Placeholder 16"/>
          <p:cNvSpPr>
            <a:spLocks noGrp="1"/>
          </p:cNvSpPr>
          <p:nvPr>
            <p:ph type="chart" sz="quarter" idx="59"/>
          </p:nvPr>
        </p:nvSpPr>
        <p:spPr>
          <a:xfrm>
            <a:off x="6215063" y="4456229"/>
            <a:ext cx="54641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110" name="Content Placeholder 51"/>
          <p:cNvSpPr>
            <a:spLocks noGrp="1"/>
          </p:cNvSpPr>
          <p:nvPr>
            <p:ph sz="quarter" idx="61" hasCustomPrompt="1"/>
          </p:nvPr>
        </p:nvSpPr>
        <p:spPr>
          <a:xfrm>
            <a:off x="6215063" y="1780690"/>
            <a:ext cx="54641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12" name="Chart Placeholder 16"/>
          <p:cNvSpPr>
            <a:spLocks noGrp="1"/>
          </p:cNvSpPr>
          <p:nvPr>
            <p:ph type="chart" sz="quarter" idx="62"/>
          </p:nvPr>
        </p:nvSpPr>
        <p:spPr>
          <a:xfrm>
            <a:off x="6215063" y="2120382"/>
            <a:ext cx="54641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29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3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87886821-20CB-0ABA-F1C6-17E5C1A24DCB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51"/>
          <p:cNvSpPr>
            <a:spLocks noGrp="1"/>
          </p:cNvSpPr>
          <p:nvPr>
            <p:ph sz="quarter" idx="29" hasCustomPrompt="1"/>
          </p:nvPr>
        </p:nvSpPr>
        <p:spPr>
          <a:xfrm>
            <a:off x="509312" y="6201069"/>
            <a:ext cx="5543051" cy="158455"/>
          </a:xfrm>
        </p:spPr>
        <p:txBody>
          <a:bodyPr wrap="square">
            <a:noAutofit/>
          </a:bodyPr>
          <a:lstStyle>
            <a:lvl1pPr>
              <a:defRPr sz="9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edit source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7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noProof="0" dirty="0" smtClean="0"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0" name="Content Placeholder 51"/>
          <p:cNvSpPr>
            <a:spLocks noGrp="1"/>
          </p:cNvSpPr>
          <p:nvPr>
            <p:ph sz="quarter" idx="46" hasCustomPrompt="1"/>
          </p:nvPr>
        </p:nvSpPr>
        <p:spPr>
          <a:xfrm>
            <a:off x="508000" y="4116538"/>
            <a:ext cx="5468938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100" name="Content Placeholder 51"/>
          <p:cNvSpPr>
            <a:spLocks noGrp="1"/>
          </p:cNvSpPr>
          <p:nvPr>
            <p:ph sz="quarter" idx="55" hasCustomPrompt="1"/>
          </p:nvPr>
        </p:nvSpPr>
        <p:spPr>
          <a:xfrm>
            <a:off x="508000" y="1780690"/>
            <a:ext cx="5468938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02" name="Chart Placeholder 16"/>
          <p:cNvSpPr>
            <a:spLocks noGrp="1"/>
          </p:cNvSpPr>
          <p:nvPr>
            <p:ph type="chart" sz="quarter" idx="56"/>
          </p:nvPr>
        </p:nvSpPr>
        <p:spPr>
          <a:xfrm>
            <a:off x="508000" y="2120382"/>
            <a:ext cx="5468938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105" name="Content Placeholder 51"/>
          <p:cNvSpPr>
            <a:spLocks noGrp="1"/>
          </p:cNvSpPr>
          <p:nvPr>
            <p:ph sz="quarter" idx="58" hasCustomPrompt="1"/>
          </p:nvPr>
        </p:nvSpPr>
        <p:spPr>
          <a:xfrm>
            <a:off x="6215063" y="4116538"/>
            <a:ext cx="5464175" cy="234616"/>
          </a:xfr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110" name="Content Placeholder 51"/>
          <p:cNvSpPr>
            <a:spLocks noGrp="1"/>
          </p:cNvSpPr>
          <p:nvPr>
            <p:ph sz="quarter" idx="61" hasCustomPrompt="1"/>
          </p:nvPr>
        </p:nvSpPr>
        <p:spPr>
          <a:xfrm>
            <a:off x="6215063" y="1780690"/>
            <a:ext cx="54641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12" name="Chart Placeholder 16"/>
          <p:cNvSpPr>
            <a:spLocks noGrp="1"/>
          </p:cNvSpPr>
          <p:nvPr>
            <p:ph type="chart" sz="quarter" idx="62"/>
          </p:nvPr>
        </p:nvSpPr>
        <p:spPr>
          <a:xfrm>
            <a:off x="6215063" y="2120382"/>
            <a:ext cx="54641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29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3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9" name="Content Placeholder 9"/>
          <p:cNvSpPr>
            <a:spLocks noGrp="1"/>
          </p:cNvSpPr>
          <p:nvPr>
            <p:ph sz="quarter" idx="11"/>
          </p:nvPr>
        </p:nvSpPr>
        <p:spPr>
          <a:xfrm>
            <a:off x="509312" y="4510882"/>
            <a:ext cx="546762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0" name="Content Placeholder 9"/>
          <p:cNvSpPr>
            <a:spLocks noGrp="1"/>
          </p:cNvSpPr>
          <p:nvPr>
            <p:ph sz="quarter" idx="63"/>
          </p:nvPr>
        </p:nvSpPr>
        <p:spPr>
          <a:xfrm>
            <a:off x="6215063" y="4510882"/>
            <a:ext cx="546762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E94CA9CF-A61E-FFA9-D812-D0CB28321876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717710"/>
      </p:ext>
    </p:extLst>
  </p:cSld>
  <p:clrMapOvr>
    <a:masterClrMapping/>
  </p:clrMapOvr>
  <p:transition/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aph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51"/>
          <p:cNvSpPr>
            <a:spLocks noGrp="1"/>
          </p:cNvSpPr>
          <p:nvPr>
            <p:ph sz="quarter" idx="29" hasCustomPrompt="1"/>
          </p:nvPr>
        </p:nvSpPr>
        <p:spPr>
          <a:xfrm>
            <a:off x="509312" y="6201069"/>
            <a:ext cx="5543051" cy="158455"/>
          </a:xfrm>
        </p:spPr>
        <p:txBody>
          <a:bodyPr wrap="square">
            <a:noAutofit/>
          </a:bodyPr>
          <a:lstStyle>
            <a:lvl1pPr>
              <a:defRPr sz="9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edit source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7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noProof="0" dirty="0" smtClean="0"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0" name="Content Placeholder 51"/>
          <p:cNvSpPr>
            <a:spLocks noGrp="1"/>
          </p:cNvSpPr>
          <p:nvPr>
            <p:ph sz="quarter" idx="46" hasCustomPrompt="1"/>
          </p:nvPr>
        </p:nvSpPr>
        <p:spPr>
          <a:xfrm>
            <a:off x="507999" y="4116538"/>
            <a:ext cx="26066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100" name="Content Placeholder 51"/>
          <p:cNvSpPr>
            <a:spLocks noGrp="1"/>
          </p:cNvSpPr>
          <p:nvPr>
            <p:ph sz="quarter" idx="55" hasCustomPrompt="1"/>
          </p:nvPr>
        </p:nvSpPr>
        <p:spPr>
          <a:xfrm>
            <a:off x="507999" y="1780690"/>
            <a:ext cx="26066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02" name="Chart Placeholder 16"/>
          <p:cNvSpPr>
            <a:spLocks noGrp="1"/>
          </p:cNvSpPr>
          <p:nvPr>
            <p:ph type="chart" sz="quarter" idx="56"/>
          </p:nvPr>
        </p:nvSpPr>
        <p:spPr>
          <a:xfrm>
            <a:off x="507999" y="2120382"/>
            <a:ext cx="26066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105" name="Content Placeholder 51"/>
          <p:cNvSpPr>
            <a:spLocks noGrp="1"/>
          </p:cNvSpPr>
          <p:nvPr>
            <p:ph sz="quarter" idx="58" hasCustomPrompt="1"/>
          </p:nvPr>
        </p:nvSpPr>
        <p:spPr>
          <a:xfrm>
            <a:off x="6235536" y="4116538"/>
            <a:ext cx="2606400" cy="234616"/>
          </a:xfr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110" name="Content Placeholder 51"/>
          <p:cNvSpPr>
            <a:spLocks noGrp="1"/>
          </p:cNvSpPr>
          <p:nvPr>
            <p:ph sz="quarter" idx="61" hasCustomPrompt="1"/>
          </p:nvPr>
        </p:nvSpPr>
        <p:spPr>
          <a:xfrm>
            <a:off x="6235536" y="1780690"/>
            <a:ext cx="2606400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12" name="Chart Placeholder 16"/>
          <p:cNvSpPr>
            <a:spLocks noGrp="1"/>
          </p:cNvSpPr>
          <p:nvPr>
            <p:ph type="chart" sz="quarter" idx="62"/>
          </p:nvPr>
        </p:nvSpPr>
        <p:spPr>
          <a:xfrm>
            <a:off x="6235536" y="2120382"/>
            <a:ext cx="2606400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29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3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9" name="Content Placeholder 9"/>
          <p:cNvSpPr>
            <a:spLocks noGrp="1"/>
          </p:cNvSpPr>
          <p:nvPr>
            <p:ph sz="quarter" idx="11"/>
          </p:nvPr>
        </p:nvSpPr>
        <p:spPr>
          <a:xfrm>
            <a:off x="509312" y="4510882"/>
            <a:ext cx="2606050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0" name="Content Placeholder 9"/>
          <p:cNvSpPr>
            <a:spLocks noGrp="1"/>
          </p:cNvSpPr>
          <p:nvPr>
            <p:ph sz="quarter" idx="63"/>
          </p:nvPr>
        </p:nvSpPr>
        <p:spPr>
          <a:xfrm>
            <a:off x="6235534" y="4510882"/>
            <a:ext cx="260804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1" name="Content Placeholder 51"/>
          <p:cNvSpPr>
            <a:spLocks noGrp="1"/>
          </p:cNvSpPr>
          <p:nvPr>
            <p:ph sz="quarter" idx="64" hasCustomPrompt="1"/>
          </p:nvPr>
        </p:nvSpPr>
        <p:spPr>
          <a:xfrm>
            <a:off x="3369575" y="4116538"/>
            <a:ext cx="26066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22" name="Content Placeholder 51"/>
          <p:cNvSpPr>
            <a:spLocks noGrp="1"/>
          </p:cNvSpPr>
          <p:nvPr>
            <p:ph sz="quarter" idx="65" hasCustomPrompt="1"/>
          </p:nvPr>
        </p:nvSpPr>
        <p:spPr>
          <a:xfrm>
            <a:off x="3369575" y="1780690"/>
            <a:ext cx="26066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23" name="Chart Placeholder 16"/>
          <p:cNvSpPr>
            <a:spLocks noGrp="1"/>
          </p:cNvSpPr>
          <p:nvPr>
            <p:ph type="chart" sz="quarter" idx="66"/>
          </p:nvPr>
        </p:nvSpPr>
        <p:spPr>
          <a:xfrm>
            <a:off x="3369575" y="2120382"/>
            <a:ext cx="26066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24" name="Content Placeholder 9"/>
          <p:cNvSpPr>
            <a:spLocks noGrp="1"/>
          </p:cNvSpPr>
          <p:nvPr>
            <p:ph sz="quarter" idx="67"/>
          </p:nvPr>
        </p:nvSpPr>
        <p:spPr>
          <a:xfrm>
            <a:off x="3370888" y="4510882"/>
            <a:ext cx="2606050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7" name="Content Placeholder 51"/>
          <p:cNvSpPr>
            <a:spLocks noGrp="1"/>
          </p:cNvSpPr>
          <p:nvPr>
            <p:ph sz="quarter" idx="68" hasCustomPrompt="1"/>
          </p:nvPr>
        </p:nvSpPr>
        <p:spPr>
          <a:xfrm>
            <a:off x="9071193" y="4116538"/>
            <a:ext cx="2606400" cy="234616"/>
          </a:xfr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48" name="Content Placeholder 51"/>
          <p:cNvSpPr>
            <a:spLocks noGrp="1"/>
          </p:cNvSpPr>
          <p:nvPr>
            <p:ph sz="quarter" idx="69" hasCustomPrompt="1"/>
          </p:nvPr>
        </p:nvSpPr>
        <p:spPr>
          <a:xfrm>
            <a:off x="9071193" y="1780690"/>
            <a:ext cx="2606400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49" name="Chart Placeholder 16"/>
          <p:cNvSpPr>
            <a:spLocks noGrp="1"/>
          </p:cNvSpPr>
          <p:nvPr>
            <p:ph type="chart" sz="quarter" idx="70"/>
          </p:nvPr>
        </p:nvSpPr>
        <p:spPr>
          <a:xfrm>
            <a:off x="9071193" y="2120382"/>
            <a:ext cx="2606400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50" name="Content Placeholder 9"/>
          <p:cNvSpPr>
            <a:spLocks noGrp="1"/>
          </p:cNvSpPr>
          <p:nvPr>
            <p:ph sz="quarter" idx="71"/>
          </p:nvPr>
        </p:nvSpPr>
        <p:spPr>
          <a:xfrm>
            <a:off x="9071191" y="4510882"/>
            <a:ext cx="260804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DE57344E-5487-168B-37D6-7BBB0899EE9E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7258848"/>
      </p:ext>
    </p:extLst>
  </p:cSld>
  <p:clrMapOvr>
    <a:masterClrMapping/>
  </p:clrMapOvr>
  <p:transition/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t="3243" r="26982"/>
          <a:stretch/>
        </p:blipFill>
        <p:spPr>
          <a:xfrm flipH="1">
            <a:off x="0" y="0"/>
            <a:ext cx="8067404" cy="68580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7601520" y="4826000"/>
            <a:ext cx="4077539" cy="89596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6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"/>
          </p:nvPr>
        </p:nvSpPr>
        <p:spPr>
          <a:xfrm>
            <a:off x="7601520" y="3258524"/>
            <a:ext cx="4077539" cy="150886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 b="0" cap="none" baseline="0">
                <a:solidFill>
                  <a:schemeClr val="tx1"/>
                </a:solidFill>
                <a:latin typeface="+mj-lt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GB"/>
              <a:t>Click to edit Master text styles</a:t>
            </a:r>
            <a:endParaRPr lang="en-GB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619994" y="1908483"/>
            <a:ext cx="2724653" cy="1123888"/>
          </a:xfrm>
          <a:prstGeom prst="rect">
            <a:avLst/>
          </a:prstGeom>
        </p:spPr>
        <p:txBody>
          <a:bodyPr lIns="0" tIns="0" rIns="0" bIns="0"/>
          <a:lstStyle>
            <a:lvl1pPr marL="0" algn="l" defTabSz="1219170" rtl="0" eaLnBrk="1" latinLnBrk="0" hangingPunct="1">
              <a:lnSpc>
                <a:spcPct val="100000"/>
              </a:lnSpc>
              <a:buClr>
                <a:srgbClr val="DD1D21"/>
              </a:buClr>
              <a:buSzPct val="85000"/>
              <a:buNone/>
              <a:tabLst>
                <a:tab pos="1081088" algn="l"/>
              </a:tabLst>
              <a:defRPr lang="en-GB" sz="7300" kern="10000" spc="-600" baseline="0" dirty="0">
                <a:ln w="3175">
                  <a:noFill/>
                </a:ln>
                <a:solidFill>
                  <a:schemeClr val="accent2"/>
                </a:solidFill>
                <a:latin typeface="ShellHeavy" panose="00000700000000000000" pitchFamily="2" charset="0"/>
                <a:ea typeface="ShellHeavy" panose="00000700000000000000" pitchFamily="2" charset="0"/>
                <a:cs typeface="ShellHeavy" panose="00000700000000000000" pitchFamily="2" charset="0"/>
              </a:defRPr>
            </a:lvl1pPr>
          </a:lstStyle>
          <a:p>
            <a:pPr lvl="0"/>
            <a:r>
              <a:rPr lang="en-GB" dirty="0"/>
              <a:t>0.1</a:t>
            </a:r>
          </a:p>
        </p:txBody>
      </p:sp>
      <p:sp>
        <p:nvSpPr>
          <p:cNvPr id="14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5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5099EDCB-D328-0601-D004-EE0636AF983D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gray">
          <a:xfrm>
            <a:off x="-4046" y="483102"/>
            <a:ext cx="1394397" cy="184552"/>
          </a:xfrm>
          <a:prstGeom prst="rect">
            <a:avLst/>
          </a:prstGeom>
          <a:solidFill>
            <a:srgbClr val="FFFFFF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Rectangle 31"/>
          <p:cNvSpPr/>
          <p:nvPr userDrawn="1"/>
        </p:nvSpPr>
        <p:spPr bwMode="white">
          <a:xfrm>
            <a:off x="501606" y="488935"/>
            <a:ext cx="1311092" cy="1188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5578475" y="0"/>
            <a:ext cx="6616248" cy="6857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5175" y="3258523"/>
            <a:ext cx="4066542" cy="1508861"/>
          </a:xfrm>
          <a:noFill/>
        </p:spPr>
        <p:txBody>
          <a:bodyPr lIns="0" tIns="0" rIns="0"/>
          <a:lstStyle>
            <a:lvl1pPr>
              <a:defRPr sz="320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72990" y="4826586"/>
            <a:ext cx="4066542" cy="895376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lang="en-GB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8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5C55DDFD-1527-8F71-F9E5-423CA99DC748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1707099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2260" userDrawn="1">
          <p15:clr>
            <a:srgbClr val="FBAE40"/>
          </p15:clr>
        </p15:guide>
        <p15:guide id="3" orient="horz" pos="236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1219170" rtl="0" eaLnBrk="1" latinLnBrk="0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1FA2DA2A-4A3A-157C-6313-DF3913FD157D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- 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 descr="&lt;ignore&gt;"/>
          <p:cNvSpPr>
            <a:spLocks noGrp="1"/>
          </p:cNvSpPr>
          <p:nvPr>
            <p:ph type="pic" sz="quarter" idx="12"/>
          </p:nvPr>
        </p:nvSpPr>
        <p:spPr bwMode="auto">
          <a:xfrm>
            <a:off x="0" y="0"/>
            <a:ext cx="12194382" cy="685800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8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4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6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3" name="Text Placeholder 2" descr="&lt;IGNORE&gt;" title="&lt;IGNORE&gt;"/>
          <p:cNvSpPr>
            <a:spLocks noGrp="1"/>
          </p:cNvSpPr>
          <p:nvPr>
            <p:ph type="body" sz="quarter" idx="13"/>
          </p:nvPr>
        </p:nvSpPr>
        <p:spPr>
          <a:xfrm>
            <a:off x="513179" y="1681888"/>
            <a:ext cx="11166561" cy="2861742"/>
          </a:xfrm>
        </p:spPr>
        <p:txBody>
          <a:bodyPr/>
          <a:lstStyle>
            <a:lvl1pPr>
              <a:lnSpc>
                <a:spcPct val="110000"/>
              </a:lnSpc>
              <a:defRPr lang="en-US" sz="3600" b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  <a:endParaRPr lang="en-GB" dirty="0"/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A95F6BEE-849B-8E3E-1D0C-044B17F99BE9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3662350"/>
      </p:ext>
    </p:extLst>
  </p:cSld>
  <p:clrMapOvr>
    <a:masterClrMapping/>
  </p:clrMapOvr>
  <p:transition/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5" t="45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4" r="47297" b="27130"/>
          <a:stretch/>
        </p:blipFill>
        <p:spPr>
          <a:xfrm>
            <a:off x="5207633" y="0"/>
            <a:ext cx="6999607" cy="6858000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766800" y="2344620"/>
            <a:ext cx="5187472" cy="13620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 b="0" cap="none" baseline="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r>
              <a:rPr lang="en-GB" dirty="0"/>
              <a:t>Click to edit Master title style, if required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66800" y="723550"/>
            <a:ext cx="6375761" cy="140021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600" b="0" cap="none" baseline="0">
                <a:solidFill>
                  <a:schemeClr val="accent1"/>
                </a:solidFill>
                <a:latin typeface="ShellHeavy" panose="00000700000000000000" pitchFamily="2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GB" dirty="0"/>
              <a:t>Q&amp;A</a:t>
            </a:r>
          </a:p>
        </p:txBody>
      </p:sp>
      <p:sp>
        <p:nvSpPr>
          <p:cNvPr id="26" name="Rectangle 4" descr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27" name="Text Box 11" descr="&lt;COMPANY_NAME&gt;"/>
          <p:cNvSpPr txBox="1">
            <a:spLocks noChangeArrowheads="1"/>
          </p:cNvSpPr>
          <p:nvPr userDrawn="1"/>
        </p:nvSpPr>
        <p:spPr bwMode="gray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bg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3" name="TextBox 2" descr="CONFIDENTIAL_TAG_0xFFEE">
            <a:extLst>
              <a:ext uri="{FF2B5EF4-FFF2-40B4-BE49-F238E27FC236}">
                <a16:creationId xmlns:a16="http://schemas.microsoft.com/office/drawing/2014/main" id="{DCDCA409-A3FF-F3F5-A363-5DFBF20FFBB4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5175" y="2286000"/>
            <a:ext cx="4143255" cy="1386000"/>
          </a:xfrm>
          <a:noFill/>
        </p:spPr>
        <p:txBody>
          <a:bodyPr lIns="0" tIns="0" rIns="0" anchor="b" anchorCtr="0"/>
          <a:lstStyle>
            <a:lvl1pPr>
              <a:lnSpc>
                <a:spcPct val="11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5175" y="3805200"/>
            <a:ext cx="4060821" cy="749808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22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765175" y="4831200"/>
            <a:ext cx="406082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23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765175" y="5083200"/>
            <a:ext cx="4060821" cy="489785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 dirty="0"/>
              <a:t>Click to insert Role in Organisation</a:t>
            </a:r>
          </a:p>
        </p:txBody>
      </p:sp>
      <p:sp>
        <p:nvSpPr>
          <p:cNvPr id="30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3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" name="Picture Placeholder 2"/>
          <p:cNvSpPr>
            <a:spLocks noGrp="1"/>
          </p:cNvSpPr>
          <p:nvPr userDrawn="1">
            <p:ph type="pic" sz="quarter" idx="12"/>
          </p:nvPr>
        </p:nvSpPr>
        <p:spPr bwMode="auto">
          <a:xfrm>
            <a:off x="5047384" y="1"/>
            <a:ext cx="7144616" cy="6359524"/>
          </a:xfrm>
          <a:custGeom>
            <a:avLst/>
            <a:gdLst>
              <a:gd name="connsiteX0" fmla="*/ 0 w 7141676"/>
              <a:gd name="connsiteY0" fmla="*/ 0 h 6316132"/>
              <a:gd name="connsiteX1" fmla="*/ 7141676 w 7141676"/>
              <a:gd name="connsiteY1" fmla="*/ 0 h 6316132"/>
              <a:gd name="connsiteX2" fmla="*/ 7141676 w 7141676"/>
              <a:gd name="connsiteY2" fmla="*/ 6316132 h 6316132"/>
              <a:gd name="connsiteX3" fmla="*/ 0 w 7141676"/>
              <a:gd name="connsiteY3" fmla="*/ 6316132 h 6316132"/>
              <a:gd name="connsiteX4" fmla="*/ 0 w 7141676"/>
              <a:gd name="connsiteY4" fmla="*/ 0 h 6316132"/>
              <a:gd name="connsiteX0" fmla="*/ 2940 w 7144616"/>
              <a:gd name="connsiteY0" fmla="*/ 0 h 6316132"/>
              <a:gd name="connsiteX1" fmla="*/ 7144616 w 7144616"/>
              <a:gd name="connsiteY1" fmla="*/ 0 h 6316132"/>
              <a:gd name="connsiteX2" fmla="*/ 7144616 w 7144616"/>
              <a:gd name="connsiteY2" fmla="*/ 6316132 h 6316132"/>
              <a:gd name="connsiteX3" fmla="*/ 2940 w 7144616"/>
              <a:gd name="connsiteY3" fmla="*/ 6316132 h 6316132"/>
              <a:gd name="connsiteX4" fmla="*/ 0 w 7144616"/>
              <a:gd name="connsiteY4" fmla="*/ 5779942 h 6316132"/>
              <a:gd name="connsiteX5" fmla="*/ 2940 w 7144616"/>
              <a:gd name="connsiteY5" fmla="*/ 0 h 6316132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2940 w 7144616"/>
              <a:gd name="connsiteY4" fmla="*/ 6316132 h 6316773"/>
              <a:gd name="connsiteX5" fmla="*/ 0 w 7144616"/>
              <a:gd name="connsiteY5" fmla="*/ 5779942 h 6316773"/>
              <a:gd name="connsiteX6" fmla="*/ 2940 w 7144616"/>
              <a:gd name="connsiteY6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7008"/>
              <a:gd name="connsiteX1" fmla="*/ 7144616 w 7144616"/>
              <a:gd name="connsiteY1" fmla="*/ 0 h 6317008"/>
              <a:gd name="connsiteX2" fmla="*/ 7144616 w 7144616"/>
              <a:gd name="connsiteY2" fmla="*/ 6316132 h 6317008"/>
              <a:gd name="connsiteX3" fmla="*/ 537870 w 7144616"/>
              <a:gd name="connsiteY3" fmla="*/ 6316773 h 6317008"/>
              <a:gd name="connsiteX4" fmla="*/ 0 w 7144616"/>
              <a:gd name="connsiteY4" fmla="*/ 5779942 h 6317008"/>
              <a:gd name="connsiteX5" fmla="*/ 2940 w 7144616"/>
              <a:gd name="connsiteY5" fmla="*/ 0 h 6317008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4616" h="6316773">
                <a:moveTo>
                  <a:pt x="2940" y="0"/>
                </a:moveTo>
                <a:lnTo>
                  <a:pt x="7144616" y="0"/>
                </a:lnTo>
                <a:lnTo>
                  <a:pt x="7144616" y="6316132"/>
                </a:lnTo>
                <a:lnTo>
                  <a:pt x="537870" y="6316773"/>
                </a:lnTo>
                <a:cubicBezTo>
                  <a:pt x="214457" y="6313295"/>
                  <a:pt x="5024" y="6140981"/>
                  <a:pt x="0" y="5779942"/>
                </a:cubicBezTo>
                <a:lnTo>
                  <a:pt x="2940" y="0"/>
                </a:ln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12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D2BD9776-7D76-98A2-B717-EF9F2F971A53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0520605"/>
      </p:ext>
    </p:extLst>
  </p:cSld>
  <p:clrMapOvr>
    <a:masterClrMapping/>
  </p:clrMapOvr>
  <p:transition/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 - Opt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4" r="47297" b="27130"/>
          <a:stretch/>
        </p:blipFill>
        <p:spPr>
          <a:xfrm>
            <a:off x="5207633" y="0"/>
            <a:ext cx="6999607" cy="6858000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766800" y="4169538"/>
            <a:ext cx="5187472" cy="13620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 b="0" cap="none" baseline="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r>
              <a:rPr lang="en-GB" dirty="0"/>
              <a:t>Click to edit Master title style, if required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66800" y="2548468"/>
            <a:ext cx="6375761" cy="140021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600" b="0" cap="none" baseline="0">
                <a:solidFill>
                  <a:schemeClr val="accent2"/>
                </a:solidFill>
                <a:latin typeface="ShellHeavy" panose="00000700000000000000" pitchFamily="2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GB" dirty="0"/>
              <a:t>Q&amp;A</a:t>
            </a:r>
          </a:p>
        </p:txBody>
      </p:sp>
      <p:sp>
        <p:nvSpPr>
          <p:cNvPr id="2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2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AE8AECB8-9BF8-BEEA-361E-AF4C09078043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9108116"/>
      </p:ext>
    </p:extLst>
  </p:cSld>
  <p:clrMapOvr>
    <a:masterClrMapping/>
  </p:clrMapOvr>
  <p:transition/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0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2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E0105544-94FE-7255-D815-816A4CAA5E65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(Mandato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208" y="1257010"/>
            <a:ext cx="4316400" cy="4316400"/>
          </a:xfrm>
          <a:prstGeom prst="rect">
            <a:avLst/>
          </a:prstGeom>
        </p:spPr>
      </p:pic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CB40A56F-CCE3-D430-2EDF-151398E359F7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 userDrawn="1">
            <p:ph type="pic" sz="quarter" idx="12"/>
          </p:nvPr>
        </p:nvSpPr>
        <p:spPr bwMode="auto">
          <a:xfrm>
            <a:off x="5077731" y="1015519"/>
            <a:ext cx="7115469" cy="5344822"/>
          </a:xfrm>
          <a:custGeom>
            <a:avLst/>
            <a:gdLst>
              <a:gd name="connsiteX0" fmla="*/ 0 w 7113204"/>
              <a:gd name="connsiteY0" fmla="*/ 0 h 5343523"/>
              <a:gd name="connsiteX1" fmla="*/ 7113204 w 7113204"/>
              <a:gd name="connsiteY1" fmla="*/ 0 h 5343523"/>
              <a:gd name="connsiteX2" fmla="*/ 7113204 w 7113204"/>
              <a:gd name="connsiteY2" fmla="*/ 5343523 h 5343523"/>
              <a:gd name="connsiteX3" fmla="*/ 0 w 7113204"/>
              <a:gd name="connsiteY3" fmla="*/ 5343523 h 5343523"/>
              <a:gd name="connsiteX4" fmla="*/ 0 w 7113204"/>
              <a:gd name="connsiteY4" fmla="*/ 0 h 5343523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0 w 7113204"/>
              <a:gd name="connsiteY4" fmla="*/ 5343523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0 w 7113204"/>
              <a:gd name="connsiteY4" fmla="*/ 5343523 h 5344338"/>
              <a:gd name="connsiteX5" fmla="*/ 1802 w 7113204"/>
              <a:gd name="connsiteY5" fmla="*/ 4810262 h 5344338"/>
              <a:gd name="connsiteX6" fmla="*/ 0 w 7113204"/>
              <a:gd name="connsiteY6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453 h 5344791"/>
              <a:gd name="connsiteX1" fmla="*/ 519692 w 7113204"/>
              <a:gd name="connsiteY1" fmla="*/ 0 h 5344791"/>
              <a:gd name="connsiteX2" fmla="*/ 7113204 w 7113204"/>
              <a:gd name="connsiteY2" fmla="*/ 453 h 5344791"/>
              <a:gd name="connsiteX3" fmla="*/ 7113204 w 7113204"/>
              <a:gd name="connsiteY3" fmla="*/ 5343976 h 5344791"/>
              <a:gd name="connsiteX4" fmla="*/ 503508 w 7113204"/>
              <a:gd name="connsiteY4" fmla="*/ 5344791 h 5344791"/>
              <a:gd name="connsiteX5" fmla="*/ 1802 w 7113204"/>
              <a:gd name="connsiteY5" fmla="*/ 4810715 h 5344791"/>
              <a:gd name="connsiteX6" fmla="*/ 0 w 7113204"/>
              <a:gd name="connsiteY6" fmla="*/ 453 h 5344791"/>
              <a:gd name="connsiteX0" fmla="*/ 39320 w 7152524"/>
              <a:gd name="connsiteY0" fmla="*/ 48299 h 5392637"/>
              <a:gd name="connsiteX1" fmla="*/ 559012 w 7152524"/>
              <a:gd name="connsiteY1" fmla="*/ 47846 h 5392637"/>
              <a:gd name="connsiteX2" fmla="*/ 7152524 w 7152524"/>
              <a:gd name="connsiteY2" fmla="*/ 48299 h 5392637"/>
              <a:gd name="connsiteX3" fmla="*/ 7152524 w 7152524"/>
              <a:gd name="connsiteY3" fmla="*/ 5391822 h 5392637"/>
              <a:gd name="connsiteX4" fmla="*/ 542828 w 7152524"/>
              <a:gd name="connsiteY4" fmla="*/ 5392637 h 5392637"/>
              <a:gd name="connsiteX5" fmla="*/ 41122 w 7152524"/>
              <a:gd name="connsiteY5" fmla="*/ 4858561 h 5392637"/>
              <a:gd name="connsiteX6" fmla="*/ 37076 w 7152524"/>
              <a:gd name="connsiteY6" fmla="*/ 496955 h 5392637"/>
              <a:gd name="connsiteX7" fmla="*/ 39320 w 7152524"/>
              <a:gd name="connsiteY7" fmla="*/ 48299 h 5392637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84805 w 7300253"/>
              <a:gd name="connsiteY0" fmla="*/ 449109 h 5344791"/>
              <a:gd name="connsiteX1" fmla="*/ 706741 w 7300253"/>
              <a:gd name="connsiteY1" fmla="*/ 0 h 5344791"/>
              <a:gd name="connsiteX2" fmla="*/ 7300253 w 7300253"/>
              <a:gd name="connsiteY2" fmla="*/ 453 h 5344791"/>
              <a:gd name="connsiteX3" fmla="*/ 7300253 w 7300253"/>
              <a:gd name="connsiteY3" fmla="*/ 5343976 h 5344791"/>
              <a:gd name="connsiteX4" fmla="*/ 690557 w 7300253"/>
              <a:gd name="connsiteY4" fmla="*/ 5344791 h 5344791"/>
              <a:gd name="connsiteX5" fmla="*/ 188851 w 7300253"/>
              <a:gd name="connsiteY5" fmla="*/ 4810715 h 5344791"/>
              <a:gd name="connsiteX6" fmla="*/ 184805 w 7300253"/>
              <a:gd name="connsiteY6" fmla="*/ 449109 h 5344791"/>
              <a:gd name="connsiteX0" fmla="*/ 155498 w 7270946"/>
              <a:gd name="connsiteY0" fmla="*/ 497244 h 5392926"/>
              <a:gd name="connsiteX1" fmla="*/ 677434 w 7270946"/>
              <a:gd name="connsiteY1" fmla="*/ 48135 h 5392926"/>
              <a:gd name="connsiteX2" fmla="*/ 7270946 w 7270946"/>
              <a:gd name="connsiteY2" fmla="*/ 48588 h 5392926"/>
              <a:gd name="connsiteX3" fmla="*/ 7270946 w 7270946"/>
              <a:gd name="connsiteY3" fmla="*/ 5392111 h 5392926"/>
              <a:gd name="connsiteX4" fmla="*/ 661250 w 7270946"/>
              <a:gd name="connsiteY4" fmla="*/ 5392926 h 5392926"/>
              <a:gd name="connsiteX5" fmla="*/ 159544 w 7270946"/>
              <a:gd name="connsiteY5" fmla="*/ 4858850 h 5392926"/>
              <a:gd name="connsiteX6" fmla="*/ 155498 w 7270946"/>
              <a:gd name="connsiteY6" fmla="*/ 497244 h 5392926"/>
              <a:gd name="connsiteX0" fmla="*/ 37199 w 7152647"/>
              <a:gd name="connsiteY0" fmla="*/ 527190 h 5422872"/>
              <a:gd name="connsiteX1" fmla="*/ 559135 w 7152647"/>
              <a:gd name="connsiteY1" fmla="*/ 78081 h 5422872"/>
              <a:gd name="connsiteX2" fmla="*/ 7152647 w 7152647"/>
              <a:gd name="connsiteY2" fmla="*/ 78534 h 5422872"/>
              <a:gd name="connsiteX3" fmla="*/ 7152647 w 7152647"/>
              <a:gd name="connsiteY3" fmla="*/ 5422057 h 5422872"/>
              <a:gd name="connsiteX4" fmla="*/ 542951 w 7152647"/>
              <a:gd name="connsiteY4" fmla="*/ 5422872 h 5422872"/>
              <a:gd name="connsiteX5" fmla="*/ 41245 w 7152647"/>
              <a:gd name="connsiteY5" fmla="*/ 4888796 h 5422872"/>
              <a:gd name="connsiteX6" fmla="*/ 37199 w 7152647"/>
              <a:gd name="connsiteY6" fmla="*/ 527190 h 5422872"/>
              <a:gd name="connsiteX0" fmla="*/ 27 w 7115475"/>
              <a:gd name="connsiteY0" fmla="*/ 522980 h 5418662"/>
              <a:gd name="connsiteX1" fmla="*/ 521963 w 7115475"/>
              <a:gd name="connsiteY1" fmla="*/ 73871 h 5418662"/>
              <a:gd name="connsiteX2" fmla="*/ 7115475 w 7115475"/>
              <a:gd name="connsiteY2" fmla="*/ 74324 h 5418662"/>
              <a:gd name="connsiteX3" fmla="*/ 7115475 w 7115475"/>
              <a:gd name="connsiteY3" fmla="*/ 5417847 h 5418662"/>
              <a:gd name="connsiteX4" fmla="*/ 505779 w 7115475"/>
              <a:gd name="connsiteY4" fmla="*/ 5418662 h 5418662"/>
              <a:gd name="connsiteX5" fmla="*/ 4073 w 7115475"/>
              <a:gd name="connsiteY5" fmla="*/ 4884586 h 5418662"/>
              <a:gd name="connsiteX6" fmla="*/ 27 w 7115475"/>
              <a:gd name="connsiteY6" fmla="*/ 522980 h 5418662"/>
              <a:gd name="connsiteX0" fmla="*/ 161 w 7115609"/>
              <a:gd name="connsiteY0" fmla="*/ 449127 h 5344809"/>
              <a:gd name="connsiteX1" fmla="*/ 522097 w 7115609"/>
              <a:gd name="connsiteY1" fmla="*/ 18 h 5344809"/>
              <a:gd name="connsiteX2" fmla="*/ 7115609 w 7115609"/>
              <a:gd name="connsiteY2" fmla="*/ 471 h 5344809"/>
              <a:gd name="connsiteX3" fmla="*/ 7115609 w 7115609"/>
              <a:gd name="connsiteY3" fmla="*/ 5343994 h 5344809"/>
              <a:gd name="connsiteX4" fmla="*/ 505913 w 7115609"/>
              <a:gd name="connsiteY4" fmla="*/ 5344809 h 5344809"/>
              <a:gd name="connsiteX5" fmla="*/ 4207 w 7115609"/>
              <a:gd name="connsiteY5" fmla="*/ 4810733 h 5344809"/>
              <a:gd name="connsiteX6" fmla="*/ 161 w 7115609"/>
              <a:gd name="connsiteY6" fmla="*/ 449127 h 5344809"/>
              <a:gd name="connsiteX0" fmla="*/ 196 w 7115644"/>
              <a:gd name="connsiteY0" fmla="*/ 449124 h 5344806"/>
              <a:gd name="connsiteX1" fmla="*/ 522132 w 7115644"/>
              <a:gd name="connsiteY1" fmla="*/ 15 h 5344806"/>
              <a:gd name="connsiteX2" fmla="*/ 7115644 w 7115644"/>
              <a:gd name="connsiteY2" fmla="*/ 468 h 5344806"/>
              <a:gd name="connsiteX3" fmla="*/ 7115644 w 7115644"/>
              <a:gd name="connsiteY3" fmla="*/ 5343991 h 5344806"/>
              <a:gd name="connsiteX4" fmla="*/ 505948 w 7115644"/>
              <a:gd name="connsiteY4" fmla="*/ 5344806 h 5344806"/>
              <a:gd name="connsiteX5" fmla="*/ 4242 w 7115644"/>
              <a:gd name="connsiteY5" fmla="*/ 4810730 h 5344806"/>
              <a:gd name="connsiteX6" fmla="*/ 196 w 7115644"/>
              <a:gd name="connsiteY6" fmla="*/ 449124 h 5344806"/>
              <a:gd name="connsiteX0" fmla="*/ 196 w 7115644"/>
              <a:gd name="connsiteY0" fmla="*/ 449132 h 5344814"/>
              <a:gd name="connsiteX1" fmla="*/ 522132 w 7115644"/>
              <a:gd name="connsiteY1" fmla="*/ 23 h 5344814"/>
              <a:gd name="connsiteX2" fmla="*/ 7115644 w 7115644"/>
              <a:gd name="connsiteY2" fmla="*/ 476 h 5344814"/>
              <a:gd name="connsiteX3" fmla="*/ 7115644 w 7115644"/>
              <a:gd name="connsiteY3" fmla="*/ 5343999 h 5344814"/>
              <a:gd name="connsiteX4" fmla="*/ 505948 w 7115644"/>
              <a:gd name="connsiteY4" fmla="*/ 5344814 h 5344814"/>
              <a:gd name="connsiteX5" fmla="*/ 4242 w 7115644"/>
              <a:gd name="connsiteY5" fmla="*/ 4810738 h 5344814"/>
              <a:gd name="connsiteX6" fmla="*/ 196 w 7115644"/>
              <a:gd name="connsiteY6" fmla="*/ 449132 h 5344814"/>
              <a:gd name="connsiteX0" fmla="*/ 21 w 7115469"/>
              <a:gd name="connsiteY0" fmla="*/ 449140 h 5344822"/>
              <a:gd name="connsiteX1" fmla="*/ 521957 w 7115469"/>
              <a:gd name="connsiteY1" fmla="*/ 31 h 5344822"/>
              <a:gd name="connsiteX2" fmla="*/ 7115469 w 7115469"/>
              <a:gd name="connsiteY2" fmla="*/ 484 h 5344822"/>
              <a:gd name="connsiteX3" fmla="*/ 7115469 w 7115469"/>
              <a:gd name="connsiteY3" fmla="*/ 5344007 h 5344822"/>
              <a:gd name="connsiteX4" fmla="*/ 505773 w 7115469"/>
              <a:gd name="connsiteY4" fmla="*/ 5344822 h 5344822"/>
              <a:gd name="connsiteX5" fmla="*/ 4067 w 7115469"/>
              <a:gd name="connsiteY5" fmla="*/ 4810746 h 5344822"/>
              <a:gd name="connsiteX6" fmla="*/ 21 w 7115469"/>
              <a:gd name="connsiteY6" fmla="*/ 449140 h 5344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15469" h="5344822">
                <a:moveTo>
                  <a:pt x="21" y="449140"/>
                </a:moveTo>
                <a:cubicBezTo>
                  <a:pt x="-2303" y="101747"/>
                  <a:pt x="197851" y="-2068"/>
                  <a:pt x="521957" y="31"/>
                </a:cubicBezTo>
                <a:lnTo>
                  <a:pt x="7115469" y="484"/>
                </a:lnTo>
                <a:lnTo>
                  <a:pt x="7115469" y="5344007"/>
                </a:lnTo>
                <a:lnTo>
                  <a:pt x="505773" y="5344822"/>
                </a:lnTo>
                <a:cubicBezTo>
                  <a:pt x="180743" y="5344822"/>
                  <a:pt x="1369" y="5166796"/>
                  <a:pt x="4067" y="4810746"/>
                </a:cubicBezTo>
                <a:cubicBezTo>
                  <a:pt x="4741" y="4820187"/>
                  <a:pt x="2345" y="796533"/>
                  <a:pt x="21" y="449140"/>
                </a:cubicBez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07" name="Rectangle 6" descr="Rectangle 6"/>
          <p:cNvSpPr>
            <a:spLocks noGrp="1" noChangeArrowheads="1"/>
          </p:cNvSpPr>
          <p:nvPr userDrawn="1"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02" name="Rectangle 2"/>
          <p:cNvSpPr>
            <a:spLocks noGrp="1" noChangeArrowheads="1"/>
          </p:cNvSpPr>
          <p:nvPr userDrawn="1">
            <p:ph type="ctrTitle"/>
          </p:nvPr>
        </p:nvSpPr>
        <p:spPr>
          <a:xfrm>
            <a:off x="766800" y="2286000"/>
            <a:ext cx="4141630" cy="1386000"/>
          </a:xfrm>
          <a:noFill/>
        </p:spPr>
        <p:txBody>
          <a:bodyPr lIns="0" tIns="0" rIns="0" anchor="b" anchorCtr="0"/>
          <a:lstStyle>
            <a:lvl1pPr>
              <a:lnSpc>
                <a:spcPct val="11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3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766800" y="3805199"/>
            <a:ext cx="4036789" cy="748800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04" name="Text Placeholder 3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66800" y="4831200"/>
            <a:ext cx="4043018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105" name="Text Placeholder 31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66800" y="5083200"/>
            <a:ext cx="4043018" cy="489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 noProof="1"/>
              <a:t>Click to insert Role in Organisation</a:t>
            </a:r>
          </a:p>
        </p:txBody>
      </p:sp>
      <p:sp>
        <p:nvSpPr>
          <p:cNvPr id="90" name="Rectangle 4" descr="Rectangle 4"/>
          <p:cNvSpPr>
            <a:spLocks noGrp="1" noChangeArrowheads="1"/>
          </p:cNvSpPr>
          <p:nvPr userDrawn="1"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88" name="Rectangle 5"/>
          <p:cNvSpPr>
            <a:spLocks noGrp="1" noChangeArrowheads="1"/>
          </p:cNvSpPr>
          <p:nvPr userDrawn="1"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2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649FFF61-97DA-38C7-E68F-68AAC7B13EE1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5712602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3058" userDrawn="1">
          <p15:clr>
            <a:srgbClr val="FBAE40"/>
          </p15:clr>
        </p15:guide>
        <p15:guide id="2" orient="horz" pos="2235" userDrawn="1">
          <p15:clr>
            <a:srgbClr val="FBAE40"/>
          </p15:clr>
        </p15:guide>
        <p15:guide id="3" orient="horz" pos="2562" userDrawn="1">
          <p15:clr>
            <a:srgbClr val="FBAE40"/>
          </p15:clr>
        </p15:guide>
        <p15:guide id="4" orient="horz" pos="299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 descr="&lt;ignore&gt;"/>
          <p:cNvSpPr>
            <a:spLocks noGrp="1"/>
          </p:cNvSpPr>
          <p:nvPr>
            <p:ph type="pic" sz="quarter" idx="12"/>
          </p:nvPr>
        </p:nvSpPr>
        <p:spPr bwMode="auto">
          <a:xfrm>
            <a:off x="0" y="0"/>
            <a:ext cx="12194723" cy="6857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07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6800" y="2754000"/>
            <a:ext cx="9972000" cy="918000"/>
          </a:xfrm>
          <a:noFill/>
        </p:spPr>
        <p:txBody>
          <a:bodyPr lIns="0" tIns="0" rIns="0" anchor="b" anchorCtr="0"/>
          <a:lstStyle>
            <a:lvl1pPr>
              <a:lnSpc>
                <a:spcPct val="10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6800" y="3805200"/>
            <a:ext cx="9975600" cy="74880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04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766800" y="4831200"/>
            <a:ext cx="7869600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105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766800" y="5083200"/>
            <a:ext cx="7869600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 noProof="1"/>
              <a:t>Click to insert Role in Organisation</a:t>
            </a:r>
          </a:p>
        </p:txBody>
      </p:sp>
      <p:sp>
        <p:nvSpPr>
          <p:cNvPr id="90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8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2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4ED8C869-7BA5-899E-B19F-7B6D9E91F23F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0869577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3058">
          <p15:clr>
            <a:srgbClr val="FBAE40"/>
          </p15:clr>
        </p15:guide>
        <p15:guide id="2" orient="horz" pos="223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65288"/>
            <a:ext cx="10914063" cy="4694236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8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8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718A8A57-2BC3-1EBE-80D9-95B154D7C317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81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0" r="49252"/>
          <a:stretch/>
        </p:blipFill>
        <p:spPr>
          <a:xfrm>
            <a:off x="8571903" y="-8626"/>
            <a:ext cx="3620097" cy="6824568"/>
          </a:xfrm>
          <a:prstGeom prst="rect">
            <a:avLst/>
          </a:prstGeom>
        </p:spPr>
      </p:pic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65288"/>
            <a:ext cx="10914063" cy="4694236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8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8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8761515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81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 descr="&lt;ignore&gt;"/>
          <p:cNvSpPr>
            <a:spLocks noGrp="1"/>
          </p:cNvSpPr>
          <p:nvPr>
            <p:ph type="pic" sz="quarter" idx="12"/>
          </p:nvPr>
        </p:nvSpPr>
        <p:spPr bwMode="auto">
          <a:xfrm>
            <a:off x="-2381" y="0"/>
            <a:ext cx="12194382" cy="685800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65288"/>
            <a:ext cx="5211763" cy="4694236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8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8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1C102C49-03ED-4420-22BB-E64E0A462DCE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005781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81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ig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799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86556"/>
            <a:ext cx="10914063" cy="4672967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176400" indent="-176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354200" indent="-1778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532000" indent="-1778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684400" indent="-1524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tabLst/>
              <a:defRPr sz="1100"/>
            </a:lvl5pPr>
            <a:lvl6pPr marL="824100" indent="-1397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4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FFAD9615-9444-2BF8-422A-EAD861880742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1323" r="30139"/>
          <a:stretch/>
        </p:blipFill>
        <p:spPr>
          <a:xfrm>
            <a:off x="9440005" y="0"/>
            <a:ext cx="2764695" cy="2717799"/>
          </a:xfrm>
          <a:prstGeom prst="rect">
            <a:avLst/>
          </a:prstGeom>
        </p:spPr>
      </p:pic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3"/>
          </p:nvPr>
        </p:nvSpPr>
        <p:spPr>
          <a:xfrm>
            <a:off x="6472014" y="1665288"/>
            <a:ext cx="5207223" cy="4694237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/>
            </a:lvl1pPr>
            <a:lvl2pPr marL="230400" indent="-230400"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¢"/>
              <a:defRPr sz="1800"/>
            </a:lvl2pPr>
            <a:lvl3pPr marL="459000" indent="-228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800"/>
            </a:lvl3pPr>
            <a:lvl4pPr marL="6876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800"/>
            </a:lvl4pPr>
            <a:lvl5pPr marL="890800" indent="-203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600"/>
            </a:lvl5pPr>
            <a:lvl6pPr marL="1043200" indent="-15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765174" y="1665286"/>
            <a:ext cx="5211763" cy="4694239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/>
            </a:lvl1pPr>
            <a:lvl2pPr marL="230400" indent="-230400"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/>
            </a:lvl2pPr>
            <a:lvl3pPr marL="459000" indent="-228600"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800"/>
            </a:lvl3pPr>
            <a:lvl4pPr marL="6876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800"/>
            </a:lvl4pPr>
            <a:lvl5pPr marL="890800" indent="-203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600"/>
            </a:lvl5pPr>
            <a:lvl6pPr marL="1043200" indent="-15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B02740EE-0425-8EBE-A8A7-2CA10FD271B6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3765" userDrawn="1">
          <p15:clr>
            <a:srgbClr val="FBAE40"/>
          </p15:clr>
        </p15:guide>
        <p15:guide id="3" pos="391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5175" y="1665289"/>
            <a:ext cx="10914062" cy="46941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Rectangle 3" descr="&lt;Shell Yellow Bar&gt;" title="&lt;Shell Yellow Bar&gt;"/>
          <p:cNvSpPr/>
          <p:nvPr userDrawn="1"/>
        </p:nvSpPr>
        <p:spPr bwMode="gray">
          <a:xfrm>
            <a:off x="-6201" y="508000"/>
            <a:ext cx="1269984" cy="38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3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85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4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95" name="Rectangle 94" descr="&lt;Shell Yellow Bar&gt;" title="&lt;Shell Yellow Bar&gt;"/>
          <p:cNvSpPr/>
          <p:nvPr userDrawn="1"/>
        </p:nvSpPr>
        <p:spPr bwMode="gray">
          <a:xfrm>
            <a:off x="-3222" y="6820523"/>
            <a:ext cx="12193200" cy="38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5" r:id="rId2"/>
    <p:sldLayoutId id="2147483696" r:id="rId3"/>
    <p:sldLayoutId id="2147483698" r:id="rId4"/>
    <p:sldLayoutId id="2147483693" r:id="rId5"/>
    <p:sldLayoutId id="2147483705" r:id="rId6"/>
    <p:sldLayoutId id="2147483699" r:id="rId7"/>
    <p:sldLayoutId id="2147483691" r:id="rId8"/>
    <p:sldLayoutId id="2147483667" r:id="rId9"/>
    <p:sldLayoutId id="2147483692" r:id="rId10"/>
    <p:sldLayoutId id="2147483704" r:id="rId11"/>
    <p:sldLayoutId id="2147483694" r:id="rId12"/>
    <p:sldLayoutId id="2147483702" r:id="rId13"/>
    <p:sldLayoutId id="2147483703" r:id="rId14"/>
    <p:sldLayoutId id="2147483680" r:id="rId15"/>
    <p:sldLayoutId id="2147483697" r:id="rId16"/>
    <p:sldLayoutId id="2147483678" r:id="rId17"/>
    <p:sldLayoutId id="2147483700" r:id="rId18"/>
    <p:sldLayoutId id="2147483681" r:id="rId19"/>
    <p:sldLayoutId id="2147483701" r:id="rId20"/>
    <p:sldLayoutId id="2147483682" r:id="rId21"/>
    <p:sldLayoutId id="2147483683" r:id="rId22"/>
  </p:sldLayoutIdLst>
  <p:transition>
    <p:fade/>
  </p:transition>
  <p:hf hdr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85000"/>
        <a:buFont typeface="Wingdings" pitchFamily="2" charset="2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30400" indent="-2304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75000"/>
        <a:buFont typeface="Wingdings" panose="05000000000000000000" pitchFamily="2" charset="2"/>
        <a:buChar char="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459000" indent="-2286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100000"/>
        <a:buFont typeface="Wingdings" panose="05000000000000000000" pitchFamily="2" charset="2"/>
        <a:buChar char="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687600" indent="-2286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Wingdings" panose="05000000000000000000" pitchFamily="2" charset="2"/>
        <a:buChar char=""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890800" indent="-2032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Wingdings" panose="05000000000000000000" pitchFamily="2" charset="2"/>
        <a:buChar char="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43200" indent="-1524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Wingdings" panose="05000000000000000000" pitchFamily="2" charset="2"/>
        <a:buChar char="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320" userDrawn="1">
          <p15:clr>
            <a:srgbClr val="F26B43"/>
          </p15:clr>
        </p15:guide>
        <p15:guide id="3" pos="7357" userDrawn="1">
          <p15:clr>
            <a:srgbClr val="F26B43"/>
          </p15:clr>
        </p15:guide>
        <p15:guide id="4" orient="horz" pos="444" userDrawn="1">
          <p15:clr>
            <a:srgbClr val="F26B43"/>
          </p15:clr>
        </p15:guide>
        <p15:guide id="5" orient="horz" pos="1049" userDrawn="1">
          <p15:clr>
            <a:srgbClr val="F26B43"/>
          </p15:clr>
        </p15:guide>
        <p15:guide id="6" orient="horz" pos="958" userDrawn="1">
          <p15:clr>
            <a:srgbClr val="F26B43"/>
          </p15:clr>
        </p15:guide>
        <p15:guide id="7" orient="horz" pos="4071" userDrawn="1">
          <p15:clr>
            <a:srgbClr val="F26B43"/>
          </p15:clr>
        </p15:guide>
        <p15:guide id="8" orient="horz" pos="4006" userDrawn="1">
          <p15:clr>
            <a:srgbClr val="F26B43"/>
          </p15:clr>
        </p15:guide>
        <p15:guide id="9" pos="3765" userDrawn="1">
          <p15:clr>
            <a:srgbClr val="F26B43"/>
          </p15:clr>
        </p15:guide>
        <p15:guide id="10" pos="3915" userDrawn="1">
          <p15:clr>
            <a:srgbClr val="F26B43"/>
          </p15:clr>
        </p15:guide>
        <p15:guide id="11" orient="horz" pos="320" userDrawn="1">
          <p15:clr>
            <a:srgbClr val="F26B43"/>
          </p15:clr>
        </p15:guide>
        <p15:guide id="12" orient="horz" pos="368" userDrawn="1">
          <p15:clr>
            <a:srgbClr val="F26B43"/>
          </p15:clr>
        </p15:guide>
        <p15:guide id="13" pos="1118" userDrawn="1">
          <p15:clr>
            <a:srgbClr val="F26B43"/>
          </p15:clr>
        </p15:guide>
        <p15:guide id="14" orient="horz" pos="4225" userDrawn="1">
          <p15:clr>
            <a:srgbClr val="F26B43"/>
          </p15:clr>
        </p15:guide>
        <p15:guide id="15" pos="482" userDrawn="1">
          <p15:clr>
            <a:srgbClr val="F26B43"/>
          </p15:clr>
        </p15:guide>
        <p15:guide id="16" pos="642" userDrawn="1">
          <p15:clr>
            <a:srgbClr val="F26B43"/>
          </p15:clr>
        </p15:guide>
        <p15:guide id="17" orient="horz" pos="111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ctrTitle"/>
          </p:nvPr>
        </p:nvSpPr>
        <p:spPr>
          <a:xfrm>
            <a:off x="766800" y="2754403"/>
            <a:ext cx="10557377" cy="918000"/>
          </a:xfrm>
        </p:spPr>
        <p:txBody>
          <a:bodyPr/>
          <a:lstStyle/>
          <a:p>
            <a:r>
              <a:rPr lang="en-GB" dirty="0"/>
              <a:t>Journey PPT – Week 5 (19/09/23 – 22/09/23)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Megha Sharma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766800" y="5083916"/>
            <a:ext cx="7871121" cy="519930"/>
          </a:xfrm>
        </p:spPr>
        <p:txBody>
          <a:bodyPr/>
          <a:lstStyle/>
          <a:p>
            <a:r>
              <a:rPr lang="en-GB" dirty="0"/>
              <a:t>Associate Data Engineer</a:t>
            </a:r>
          </a:p>
          <a:p>
            <a:r>
              <a:rPr lang="en-GB" dirty="0"/>
              <a:t>Emp ID: 654810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</a:t>
            </a:fld>
            <a:endParaRPr lang="en-GB" noProof="1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33F5-5706-E7B0-010E-136112481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19-Sep-23 (Tuesday) – Python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2359D-84EC-42EE-FA62-F445E0316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84" y="2267195"/>
            <a:ext cx="5943600" cy="3714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1F3BAE-8C38-898D-D06F-44B98B949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619" y="2267195"/>
            <a:ext cx="59436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61623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33F5-5706-E7B0-010E-136112481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20-Sep-23 (Wednesday) – Python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D1863A-8956-45B6-DF18-BEC97F257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9" y="1907687"/>
            <a:ext cx="5943600" cy="37147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EDFF03-1185-C8C2-D955-F0754FD9E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07687"/>
            <a:ext cx="59436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556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33F5-5706-E7B0-010E-136112481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21-Sep-23 (Thursday) – </a:t>
            </a:r>
            <a:r>
              <a:rPr lang="en-US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PySpark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C011DA-30E3-52A2-F598-A00B906B4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90" y="1711109"/>
            <a:ext cx="5943600" cy="37147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CE2B06-86DD-FE63-570B-E42DEEAD3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619" y="1711109"/>
            <a:ext cx="59436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0732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C1EF9-8EE3-E287-F25A-E8EED07E3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21-Sep-23 (Thursday) – </a:t>
            </a:r>
            <a:r>
              <a:rPr lang="en-US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PySpark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D4393-AB34-797E-85BE-4A2394F0ACC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to handle bad records:</a:t>
            </a:r>
          </a:p>
          <a:p>
            <a:pPr marL="5161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 -&gt; permissive -&gt; replace the mismatched data with NULL</a:t>
            </a:r>
          </a:p>
          <a:p>
            <a:pPr marL="573300" lvl="1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Dropmalformed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-&gt; drop all the corrupted records</a:t>
            </a:r>
          </a:p>
          <a:p>
            <a:pPr marL="573300" lvl="1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Fallfast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-&gt; sensitive data -&gt; throws exception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Duplicates: distinct() -&gt; entire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df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</a:t>
            </a:r>
          </a:p>
          <a:p>
            <a:pPr marL="7429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DropDuplicates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(“columns”)</a:t>
            </a:r>
          </a:p>
          <a:p>
            <a:pPr marL="7429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Filter -&gt; column and row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Column: select() || Row: filter/where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Spark components:</a:t>
            </a:r>
          </a:p>
          <a:p>
            <a:pPr marL="573300" lvl="1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Job</a:t>
            </a:r>
          </a:p>
          <a:p>
            <a:pPr marL="573300" lvl="1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Stages</a:t>
            </a:r>
          </a:p>
          <a:p>
            <a:pPr marL="573300" lvl="1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Partition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worker’s memory</a:t>
            </a:r>
          </a:p>
          <a:p>
            <a:pPr marL="573300" lvl="1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Each partition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one task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executed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one executor</a:t>
            </a:r>
          </a:p>
          <a:p>
            <a:pPr marL="573300" lvl="1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Master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driver</a:t>
            </a:r>
          </a:p>
          <a:p>
            <a:pPr marL="573300" lvl="1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Worker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executes the actual task </a:t>
            </a:r>
          </a:p>
          <a:p>
            <a:pPr marL="573300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Spark context/spark session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entry point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spark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7FC38-3A3A-2499-7DFF-9B96C1124F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43CFD0-6E3A-E5D0-E215-342719951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5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467BF7-2947-2EDC-86DD-120B0BD162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292632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33F5-5706-E7B0-010E-136112481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22-Sep-23 (Friday) – </a:t>
            </a:r>
            <a:r>
              <a:rPr lang="en-US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PySpark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B72E03-1D17-0BFF-7D65-B02A69BCA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81041"/>
            <a:ext cx="5943600" cy="3714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0FF519-DFB6-5A9B-C203-E031CCCC6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681041"/>
            <a:ext cx="59436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3899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D525F-BE73-4073-30AF-C5A56DA1A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22-Sep-23 (Friday) – </a:t>
            </a:r>
            <a:r>
              <a:rPr lang="en-US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PySpark</a:t>
            </a:r>
            <a:endParaRPr lang="en-US" sz="3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F1DD5A-6031-B118-83CA-33287A177EB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DE3CD6-F139-36C0-C74F-ECCDE19C1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7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7FDBA5-8A14-8C0D-9882-B69B48C91F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836433-62FB-7144-2319-D7BDC510D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92" y="2430450"/>
            <a:ext cx="5943600" cy="371475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55C3014-E352-3CC5-A910-C7A8D5498B05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6099910" y="2430450"/>
            <a:ext cx="5943600" cy="3714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4C1630-CF95-71B1-7D4D-8338FDC7379D}"/>
              </a:ext>
            </a:extLst>
          </p:cNvPr>
          <p:cNvSpPr txBox="1"/>
          <p:nvPr/>
        </p:nvSpPr>
        <p:spPr bwMode="auto">
          <a:xfrm>
            <a:off x="508000" y="1451229"/>
            <a:ext cx="6099906" cy="8816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1450" marR="0" indent="-1714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Handling parallelism in spark</a:t>
            </a:r>
          </a:p>
          <a:p>
            <a:pPr marL="171450" marR="0" indent="-1714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Repartition -&gt; increasing/decreasing the partition</a:t>
            </a:r>
          </a:p>
          <a:p>
            <a:pPr marL="171450" marR="0" indent="-1714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Coalesce -&gt; decrease the partition</a:t>
            </a:r>
          </a:p>
        </p:txBody>
      </p:sp>
    </p:spTree>
    <p:extLst>
      <p:ext uri="{BB962C8B-B14F-4D97-AF65-F5344CB8AC3E}">
        <p14:creationId xmlns:p14="http://schemas.microsoft.com/office/powerpoint/2010/main" val="48750748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4FB1CF-2406-1853-3496-CA314E5F71AA}"/>
              </a:ext>
            </a:extLst>
          </p:cNvPr>
          <p:cNvSpPr txBox="1"/>
          <p:nvPr/>
        </p:nvSpPr>
        <p:spPr bwMode="auto">
          <a:xfrm>
            <a:off x="4061669" y="4337108"/>
            <a:ext cx="4068661" cy="920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357708">
              <a:lnSpc>
                <a:spcPct val="140000"/>
              </a:lnSpc>
              <a:buClr>
                <a:schemeClr val="accent2"/>
              </a:buClr>
              <a:buSzPct val="85000"/>
            </a:pPr>
            <a:r>
              <a:rPr lang="en-US" sz="4800" dirty="0"/>
              <a:t>THANK YOU</a:t>
            </a: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Shell layouts with footer">
  <a:themeElements>
    <a:clrScheme name="Custom 2">
      <a:dk1>
        <a:srgbClr val="404040"/>
      </a:dk1>
      <a:lt1>
        <a:srgbClr val="FFFFFF"/>
      </a:lt1>
      <a:dk2>
        <a:srgbClr val="A6A6A6"/>
      </a:dk2>
      <a:lt2>
        <a:srgbClr val="D9D9D9"/>
      </a:lt2>
      <a:accent1>
        <a:srgbClr val="FBCE07"/>
      </a:accent1>
      <a:accent2>
        <a:srgbClr val="FBCE07"/>
      </a:accent2>
      <a:accent3>
        <a:srgbClr val="FBCE07"/>
      </a:accent3>
      <a:accent4>
        <a:srgbClr val="641964"/>
      </a:accent4>
      <a:accent5>
        <a:srgbClr val="008443"/>
      </a:accent5>
      <a:accent6>
        <a:srgbClr val="EB8705"/>
      </a:accent6>
      <a:hlink>
        <a:srgbClr val="003C88"/>
      </a:hlink>
      <a:folHlink>
        <a:srgbClr val="003C88"/>
      </a:folHlink>
    </a:clrScheme>
    <a:fontScheme name="Shell Font Theme">
      <a:majorFont>
        <a:latin typeface="ShellHeavy"/>
        <a:ea typeface=""/>
        <a:cs typeface=""/>
      </a:majorFont>
      <a:minorFont>
        <a:latin typeface="Shell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 algn="ctr">
          <a:noFill/>
          <a:miter lim="800000"/>
          <a:headEnd/>
          <a:tailEnd/>
        </a:ln>
      </a:spPr>
      <a:bodyPr vert="horz" wrap="square" lIns="0" tIns="0" rIns="0" bIns="0" numCol="1" rtlCol="0" anchor="t" anchorCtr="0" compatLnSpc="1">
        <a:prstTxWarp prst="textNoShape">
          <a:avLst/>
        </a:prstTxWarp>
        <a:spAutoFit/>
      </a:bodyPr>
      <a:lstStyle>
        <a:defPPr marL="201613" indent="-201613" defTabSz="357708">
          <a:lnSpc>
            <a:spcPct val="140000"/>
          </a:lnSpc>
          <a:buClr>
            <a:schemeClr val="accent2"/>
          </a:buClr>
          <a:buSzPct val="85000"/>
          <a:buFont typeface="Wingdings" panose="05000000000000000000" pitchFamily="2" charset="2"/>
          <a:buChar char=""/>
          <a:defRPr sz="1600" dirty="0" err="1" smtClean="0"/>
        </a:defPPr>
      </a:lstStyle>
    </a:txDef>
  </a:objectDefaults>
  <a:extraClrSchemeLst/>
  <a:custClrLst>
    <a:custClr name="Shell-yellow">
      <a:srgbClr val="FBCE07"/>
    </a:custClr>
    <a:custClr name="Shell-yellow-60%">
      <a:srgbClr val="FDE26A"/>
    </a:custClr>
    <a:custClr name="Shell-yellow-40%">
      <a:srgbClr val="FDEB9C"/>
    </a:custClr>
    <a:custClr name="Shell-yellow-20%">
      <a:srgbClr val="FEF5CD"/>
    </a:custClr>
    <a:custClr name="Shell-yellow-20%">
      <a:srgbClr val="FEF5CD"/>
    </a:custClr>
    <a:custClr name="Shell-red">
      <a:srgbClr val="DD1D21"/>
    </a:custClr>
    <a:custClr name="Shell-red-60%">
      <a:srgbClr val="EB777A"/>
    </a:custClr>
    <a:custClr name="Shell-red-40%">
      <a:srgbClr val="F1A5A6"/>
    </a:custClr>
    <a:custClr name="Shell-red-20%">
      <a:srgbClr val="F8D2D3"/>
    </a:custClr>
    <a:custClr name="Shell-white">
      <a:srgbClr val="FFFFFF"/>
    </a:custClr>
    <a:custClr name="Shell-black">
      <a:srgbClr val="000000"/>
    </a:custClr>
    <a:custClr name="Shell-very dark grey">
      <a:srgbClr val="404040"/>
    </a:custClr>
    <a:custClr name="Shell-dark grey">
      <a:srgbClr val="595959"/>
    </a:custClr>
    <a:custClr name="Shell-mid grey">
      <a:srgbClr val="7F7F7F"/>
    </a:custClr>
    <a:custClr name="Shell-light grey">
      <a:srgbClr val="A6A6A6"/>
    </a:custClr>
    <a:custClr name="Shell-pale grey">
      <a:srgbClr val="D9D9D9"/>
    </a:custClr>
    <a:custClr name="Shell-very pale grey">
      <a:srgbClr val="F7F7F7"/>
    </a:custClr>
    <a:custClr name="Shell-dark blue">
      <a:srgbClr val="003C88"/>
    </a:custClr>
    <a:custClr name="Shell-dark blue-60%">
      <a:srgbClr val="668AB8"/>
    </a:custClr>
    <a:custClr name="Shell-dark blue-40%">
      <a:srgbClr val="99B1CF"/>
    </a:custClr>
    <a:custClr name="Shell-dark blue-20%">
      <a:srgbClr val="CCD8E7"/>
    </a:custClr>
    <a:custClr name="Shell-mid blue">
      <a:srgbClr val="009EB4"/>
    </a:custClr>
    <a:custClr name="Shell-mid blue-60%">
      <a:srgbClr val="66C5D2"/>
    </a:custClr>
    <a:custClr name="Shell-mid blue-40%">
      <a:srgbClr val="99D8E1"/>
    </a:custClr>
    <a:custClr name="Shell-mid blue-20%">
      <a:srgbClr val="CCECF0"/>
    </a:custClr>
    <a:custClr name="Shell-light blue">
      <a:srgbClr val="89CFDC"/>
    </a:custClr>
    <a:custClr name="Shell-light blue-60%">
      <a:srgbClr val="B8E2EA"/>
    </a:custClr>
    <a:custClr name="Shell-light blue-40%">
      <a:srgbClr val="D0ECF1"/>
    </a:custClr>
    <a:custClr name="Shell-light blue-20%">
      <a:srgbClr val="E7F5F8"/>
    </a:custClr>
    <a:custClr name="Shell-light green">
      <a:srgbClr val="BED50F"/>
    </a:custClr>
    <a:custClr name="Shell-light green-60%">
      <a:srgbClr val="D8E66F"/>
    </a:custClr>
    <a:custClr name="Shell-light green-40%">
      <a:srgbClr val="E5EE9F"/>
    </a:custClr>
    <a:custClr name="Shell-light green-20%">
      <a:srgbClr val="F2F7CF"/>
    </a:custClr>
    <a:custClr name="Shell-dark green">
      <a:srgbClr val="008443"/>
    </a:custClr>
    <a:custClr name="Shell-dark green-60%">
      <a:srgbClr val="66B58E"/>
    </a:custClr>
    <a:custClr name="Shell-dark green-40%">
      <a:srgbClr val="99CEB4"/>
    </a:custClr>
    <a:custClr name="Shell-dark green-20%">
      <a:srgbClr val="CCE6D9"/>
    </a:custClr>
    <a:custClr name="Shell-purple">
      <a:srgbClr val="641964"/>
    </a:custClr>
    <a:custClr name="Shell-purple-60%">
      <a:srgbClr val="A275A2"/>
    </a:custClr>
    <a:custClr name="Shell-purple-40%">
      <a:srgbClr val="C1A3C1"/>
    </a:custClr>
    <a:custClr name="Shell-purple-20%">
      <a:srgbClr val="E0D1E0"/>
    </a:custClr>
    <a:custClr name="Shell-lilac">
      <a:srgbClr val="BA95BE"/>
    </a:custClr>
    <a:custClr name="Shell-lilac-60%">
      <a:srgbClr val="D6BFD8"/>
    </a:custClr>
    <a:custClr name="Shell-lilac-40%">
      <a:srgbClr val="E3D5E5"/>
    </a:custClr>
    <a:custClr name="Shell-orange">
      <a:srgbClr val="EB8705"/>
    </a:custClr>
    <a:custClr name="Shell-orange-60%">
      <a:srgbClr val="F3B769"/>
    </a:custClr>
    <a:custClr name="Shell-orange-40%">
      <a:srgbClr val="F7CF9B"/>
    </a:custClr>
    <a:custClr name="Shell-brown">
      <a:srgbClr val="743410"/>
    </a:custClr>
    <a:custClr name="Shell-brown-60%">
      <a:srgbClr val="AC8570"/>
    </a:custClr>
    <a:custClr name="Shell-brown-40%">
      <a:srgbClr val="C7AE9F"/>
    </a:custClr>
    <a:custClr name="Shell-sand">
      <a:srgbClr val="FFEAC2"/>
    </a:custClr>
  </a:custClrLst>
  <a:extLst>
    <a:ext uri="{05A4C25C-085E-4340-85A3-A5531E510DB2}">
      <thm15:themeFamily xmlns:thm15="http://schemas.microsoft.com/office/thememl/2012/main" name="Onscreen;2057;Pos1;Date1;Widescreen Shell template - 16x9 V1-102.potx" id="{5A7BD8C3-2690-4C05-A145-19ADE4FBA848}" vid="{3B7C03BC-BD27-4D1F-8A34-1DD52275C4B5}"/>
    </a:ext>
  </a:extLst>
</a:theme>
</file>

<file path=ppt/theme/theme2.xml><?xml version="1.0" encoding="utf-8"?>
<a:theme xmlns:a="http://schemas.openxmlformats.org/drawingml/2006/main" name="Office Theme">
  <a:themeElements>
    <a:clrScheme name="Shell Colour Palette">
      <a:dk1>
        <a:srgbClr val="404040"/>
      </a:dk1>
      <a:lt1>
        <a:srgbClr val="FFFFFF"/>
      </a:lt1>
      <a:dk2>
        <a:srgbClr val="A6A6A6"/>
      </a:dk2>
      <a:lt2>
        <a:srgbClr val="D9D9D9"/>
      </a:lt2>
      <a:accent1>
        <a:srgbClr val="FBCE07"/>
      </a:accent1>
      <a:accent2>
        <a:srgbClr val="DD1D21"/>
      </a:accent2>
      <a:accent3>
        <a:srgbClr val="003C88"/>
      </a:accent3>
      <a:accent4>
        <a:srgbClr val="641964"/>
      </a:accent4>
      <a:accent5>
        <a:srgbClr val="008443"/>
      </a:accent5>
      <a:accent6>
        <a:srgbClr val="EB8705"/>
      </a:accent6>
      <a:hlink>
        <a:srgbClr val="000000"/>
      </a:hlink>
      <a:folHlink>
        <a:srgbClr val="000000"/>
      </a:folHlink>
    </a:clrScheme>
    <a:fontScheme name="Office">
      <a:majorFont>
        <a:latin typeface="ShellMediu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ShellMediu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ShellMedium"/>
        <a:font script="Hebr" typeface="Shell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ShellMedium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hell Colour Palette">
      <a:dk1>
        <a:srgbClr val="404040"/>
      </a:dk1>
      <a:lt1>
        <a:srgbClr val="FFFFFF"/>
      </a:lt1>
      <a:dk2>
        <a:srgbClr val="A6A6A6"/>
      </a:dk2>
      <a:lt2>
        <a:srgbClr val="D9D9D9"/>
      </a:lt2>
      <a:accent1>
        <a:srgbClr val="FBCE07"/>
      </a:accent1>
      <a:accent2>
        <a:srgbClr val="DD1D21"/>
      </a:accent2>
      <a:accent3>
        <a:srgbClr val="003C88"/>
      </a:accent3>
      <a:accent4>
        <a:srgbClr val="641964"/>
      </a:accent4>
      <a:accent5>
        <a:srgbClr val="008443"/>
      </a:accent5>
      <a:accent6>
        <a:srgbClr val="EB8705"/>
      </a:accent6>
      <a:hlink>
        <a:srgbClr val="000000"/>
      </a:hlink>
      <a:folHlink>
        <a:srgbClr val="000000"/>
      </a:folHlink>
    </a:clrScheme>
    <a:fontScheme name="Office">
      <a:majorFont>
        <a:latin typeface="ShellMediu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ShellMediu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ShellMedium"/>
        <a:font script="Hebr" typeface="Shell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ShellMedium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de49536e-9021-4e8b-a813-eda5cb0caf1c}" enabled="1" method="Privileged" siteId="{db1e96a8-a3da-442a-930b-235cac24cd5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Onscreen;2057;Pos1;Date1;Widescreen Shell template - 16x9 V1-102</Template>
  <TotalTime>409</TotalTime>
  <Words>181</Words>
  <Application>Microsoft Office PowerPoint</Application>
  <PresentationFormat>Widescreen</PresentationFormat>
  <Paragraphs>40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ShellHeavy</vt:lpstr>
      <vt:lpstr>Calibri</vt:lpstr>
      <vt:lpstr>Wingdings</vt:lpstr>
      <vt:lpstr>ShellMedium</vt:lpstr>
      <vt:lpstr>Shell layouts with footer</vt:lpstr>
      <vt:lpstr>Journey PPT – Week 5 (19/09/23 – 22/09/23)</vt:lpstr>
      <vt:lpstr>19-Sep-23 (Tuesday) – Python</vt:lpstr>
      <vt:lpstr>20-Sep-23 (Wednesday) – Python</vt:lpstr>
      <vt:lpstr>21-Sep-23 (Thursday) – PySpark</vt:lpstr>
      <vt:lpstr>21-Sep-23 (Thursday) – PySpark</vt:lpstr>
      <vt:lpstr>22-Sep-23 (Friday) – PySpark</vt:lpstr>
      <vt:lpstr>22-Sep-23 (Friday) – PySpark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Journey Map</dc:title>
  <dc:creator>Rajadnye, Aum K SBOBNG-PTIY/FHB</dc:creator>
  <cp:lastModifiedBy>Sharma, Megha SBOBNG-PTIY/FHB</cp:lastModifiedBy>
  <cp:revision>87</cp:revision>
  <dcterms:created xsi:type="dcterms:W3CDTF">2023-08-25T03:27:49Z</dcterms:created>
  <dcterms:modified xsi:type="dcterms:W3CDTF">2023-09-28T08:33:42Z</dcterms:modified>
  <cp:category>Shell_IC: MOST CONFIDENTIAL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WizKit Template Type">
    <vt:lpwstr>Widescreen</vt:lpwstr>
  </property>
  <property fmtid="{D5CDD505-2E9C-101B-9397-08002B2CF9AE}" pid="3" name="WizKit Template Version">
    <vt:i4>6</vt:i4>
  </property>
</Properties>
</file>